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9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8-23T04:25:47.203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1 167,'4'1,"-1"-1,1 1,0 1,0-1,-1 0,1 1,-1 0,1 0,-1 0,4 3,13 7,6-2,1-1,0-1,0-1,1-2,51 4,-40-5,0 1,46 14,328 75,-381-89,-1-2,1-1,-1-1,1-2,-1-1,1-2,-1 0,0-3,-1 0,1-2,-1-1,-1-2,0-1,-1-1,0-1,35-27,40-39,-56 42,83-53,-121 88,0 0,0 0,0 1,1 0,-1 0,1 1,0 1,-1 0,1 0,0 0,0 2,0-1,0 1,-1 0,1 1,12 4,15 6,-2 1,66 35,-53-24,-22-13,0-1,1-1,1-1,-1-1,1-2,31 3,169-4,-197-4,24 2,0 2,-1 4,70 17,-67-12,1-3,99 6,35-17,-154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8-23T04:49:19.44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1253 443 24575,'-496'0'0,"472"-1"0,-1-2 0,1 0 0,-45-14 0,52 12 0,1 0 0,-1 2 0,0-1 0,0 2 0,0 0 0,0 2 0,0-1 0,0 2 0,-18 3 0,-6 7 0,1 2 0,0 2 0,1 2 0,1 1 0,-48 32 0,76-44 0,0 1 0,1 1 0,0 0 0,0 0 0,1 1 0,0 0 0,0 0 0,1 1 0,0 0 0,-8 17 0,8-11 0,0-1 0,1 2 0,0-1 0,1 1 0,1-1 0,1 1 0,-1 24 0,3-27 0,0 1 0,2 0 0,0-1 0,1 1 0,0-1 0,1 1 0,1-1 0,9 24 0,-9-29 0,0 0 0,1 0 0,0-1 0,0 0 0,1 0 0,0 0 0,0-1 0,1 0 0,0 0 0,0-1 0,1 0 0,0 0 0,14 8 0,62 36 0,-47-28 0,48 23 0,-71-38 0,1-2 0,0 0 0,0-1 0,0 0 0,0-1 0,1-1 0,17 0 0,0 0 0,0-3 0,0 0 0,0-2 0,60-14 0,-80 13 0,0 0 0,0-1 0,-1-1 0,0 0 0,1 0 0,-2-2 0,1 1 0,-1-1 0,0-1 0,-1 0 0,0 0 0,-1-1 0,0-1 0,12-16 0,5-18 0,-2-1 0,-1-1 0,27-85 0,-39 103 0,-6 11 0,-1-1 0,0 1 0,-2-1 0,0 0 0,-1-32 0,-1 31 0,1 0 0,0 1 0,2-1 0,7-32 0,-9 50 0,-1 1 0,1-1 0,0 0 0,-1 1 0,1-1 0,0 1 0,0-1 0,0 1 0,0 0 0,1-1 0,-1 1 0,0 0 0,1 0 0,-1 0 0,0 0 0,1 0 0,-1 0 0,1 0 0,3-1 0,42-7 0,-42 8 0,292-10 0,-216 11 0,1839 5-2255,-1792-6 2147,1-6 1,-1-5-1,245-56 1,307-117 1180,-525 137-3201,-95 27 1367,0 3 0,2 2 0,105-13 0,608 21 729,-500 13 1195,-131-3 1071,182-3 1185,-208-15-3419,-79 9 0,58-3 0,37 10 0,148 20 0,134 38 0,-139-18 0,679 87 0,-544-62 0,121 13 0,49-69 0,-372-12 0,133 1 0,1236 6 0,-1295 7 0,375 62 0,146 52-552,-227-38 227,92 31 276,-242-41-809,-270-50 598,734 145 1168,-786-147-847,224 58 565,-250-59-476,-1 4-1,79 40 1,24 31-1515,-125-62-5461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8-23T04:49:26.427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3351 550 24575,'-11'-2'0,"0"0"0,0-1 0,1 0 0,0-1 0,-1 0 0,1-1 0,1 0 0,-12-8 0,-2 0 0,-57-33 0,-48-22 0,112 61 0,0 0 0,-1 2 0,0 0 0,0 1 0,0 1 0,-24-2 0,-109 5 0,107 2 0,0-1 0,0-3 0,0-1 0,-60-13 0,18-2 0,-112-9 0,39 8 0,-172-21 0,11 9 0,273 26 0,0-3 0,1-1 0,-1-3 0,-70-27 0,69 21 0,0 3 0,-1 2 0,0 1 0,-59-5 0,-196 14 0,-66-6 0,361 8-170,0 0-1,0 0 0,0-1 1,1 0-1,-1 0 0,0 0 1,-9-6-1,-3-6-6655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8-23T04:49:26.85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 24575,'0'0'-8191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8-23T04:49:31.51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3949 109 24575,'-1'-2'0,"1"1"0,-1 0 0,1 0 0,-1 0 0,0 0 0,1 0 0,-1 0 0,0 0 0,0 0 0,0 0 0,0 0 0,0 0 0,0 1 0,0-1 0,0 0 0,0 1 0,0-1 0,0 1 0,0-1 0,0 1 0,-1-1 0,1 1 0,0 0 0,0-1 0,-1 1 0,1 0 0,-2 0 0,-39-3 0,11 4 0,0 3 0,0 0 0,1 2 0,-44 14 0,32-8 0,-62 9 0,-319 16 0,-445-18 0,709-25 0,-221-36 0,-145-69 0,448 95 0,0 2 0,-120-4 0,-149 15 0,213 5 0,-58-1-1365,33 1-5461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8-23T04:49:36.87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0 820 24575,'2'1'0,"0"-1"0,0 0 0,-1 1 0,1 0 0,0-1 0,-1 1 0,1 0 0,0 0 0,-1 0 0,1 0 0,-1 0 0,0 0 0,1 0 0,-1 1 0,0-1 0,0 0 0,0 1 0,0-1 0,0 1 0,0-1 0,1 4 0,19 44 0,-13-27 0,10 16 0,2 0 0,36 53 0,-44-74 0,2 0 0,0 0 0,1-2 0,1 0 0,0-1 0,34 24 0,-23-22 0,0-1 0,1-1 0,0-1 0,1-1 0,0-2 0,1-1 0,0-1 0,1-2 0,0-1 0,55 2 0,-42-6 0,271-7 0,-256-3 0,72-20 0,-65 12 0,-43 12 0,1-2 0,-1-1 0,-1-1 0,0-1 0,0-1 0,-1 0 0,0-2 0,-1-1 0,-1 0 0,0-1 0,-1-1 0,0-1 0,-1-1 0,-2 0 0,22-30 0,-27 33 0,0 0 0,-1 0 0,0-1 0,-2 0 0,0-1 0,0 0 0,-2 0 0,0 0 0,-1 0 0,0-1 0,-2 0 0,0 1 0,-1-1 0,-1 0 0,-3-32 0,-2 13 0,-16-69 0,16 89 0,-1 1 0,0-1 0,-1 1 0,-1 1 0,0-1 0,-14-18 0,1 5 0,4 5 0,-1 0 0,-2 1 0,0 1 0,-39-33 0,-32-21 0,67 53 0,-1 2 0,-1 0 0,-52-30 0,35 25 0,33 18 0,0 2 0,-1-1 0,0 1 0,-1 1 0,1 0 0,-16-4 0,-22 0 0,0 3 0,0 2 0,-1 2 0,1 2 0,-80 10 0,113-8 0,0 1 0,0 0 0,0 2 0,1-1 0,-1 2 0,1 0 0,0 1 0,1 0 0,0 1 0,0 1 0,1 0 0,-22 19 0,-128 99 0,149-116 0,6-5 0,1 1 0,-1 0 0,1 0 0,1 1 0,-1 0 0,1 1 0,1-1 0,-1 1 0,1 0 0,-5 15 0,-2 9 0,-13 60 0,3-11 0,-4-3-1365,3-14-5461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8-23T04:49:44.98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1710 262 24575,'-37'1'0,"0"-2"0,1-2 0,-67-13 0,91 13 0,-20-4 0,1-1 0,-1-1 0,2-2 0,0-1 0,-48-26 0,31 7 0,14 8 0,-1 2 0,0 1 0,-44-17 0,66 32 0,-1 1 0,0 1 0,-1-1 0,1 2 0,-1 0 0,1 1 0,-1 0 0,1 1 0,-1 0 0,0 1 0,1 1 0,-1 0 0,-16 6 0,1-2 0,0-1 0,0-1 0,0-1 0,-43-2 0,-35 3 0,72 2 0,1 1 0,0 2 0,-45 19 0,31-12 0,-25 13 0,40-16 0,-46 14 0,75-27 0,-1 1 0,0 0 0,0 1 0,1-1 0,-1 1 0,1 0 0,0 0 0,-1 0 0,1 1 0,0-1 0,0 1 0,0 0 0,1 0 0,-1 0 0,1 1 0,0-1 0,0 1 0,0 0 0,0 0 0,0 0 0,1 0 0,0 1 0,0-1 0,0 1 0,1-1 0,-1 1 0,0 6 0,-4 19 0,1-1 0,2 1 0,1 0 0,1 0 0,4 35 0,3-14 0,1-1 0,19 65 0,-22-102 0,0 0 0,1-1 0,1 1 0,0-1 0,0 0 0,1 0 0,1-1 0,0 0 0,0 0 0,1-1 0,17 15 0,-10-12 0,-1-2 0,1 0 0,1-1 0,0-1 0,0 0 0,1-2 0,26 9 0,8-3 0,0-3 0,0-2 0,1-2 0,0-2 0,58-4 0,-15 0 0,110-6 0,-180 4 0,0-2 0,-1-1 0,0-1 0,0-1 0,44-19 0,-13 0 0,-10 6 0,70-43 0,-102 54 0,-1 0 0,0-2 0,-1 1 0,0-2 0,0 1 0,-1-2 0,-1 1 0,0-2 0,8-14 0,18-41-490,32-88 0,-63 144 105,25-65-6441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8-23T04:25:49.808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2935 23,'-114'1,"-535"-18,610 15,1 1,-1 2,1 2,0 1,0 2,0 2,-67 23,63-18,0-2,0-2,-1-2,-62 3,-179-11,117-2,1 4,-193-3,316-2,-75-17,-11-2,91 17,-51-15,-1 1,49 13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8-23T04:27:54.13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1,'4'0,"2"0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8-23T04:48:53.222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15,'57'-7,"-52"5,0 1,0 0,-1 0,1 0,0 0,0 1,0 0,0 0,0 0,0 1,0-1,0 1,0 0,-1 1,1-1,0 1,-1 0,1 0,-1 0,0 1,1 0,6 5,3 5,1-1,1-1,0 0,1-1,-1-1,2-1,27 10,10-1,68 10,-112-24,69 15,-42-8,1-2,55 4,62-9,216-24,-337 18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8-23T04:48:56.91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1787 2,'-14'0,"-52"-2,1 4,0 2,-126 25,118-9,31-7,-1-2,0-2,-1-2,-59 3,-657-13,714 3,-1-3,1-1,-70-17,94 14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8-23T04:49:07.855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53,'282'22,"-160"-8,-50-7,771 55,-753-54,0 3,-1 5,89 27,59 12,-185-47,-1-3,97-1,103-22,-176 11,-36 2,-1-2,55-17,36-8,64 6,81-15,-253 38,-15 3,-1 0,1-1,-1 1,1-1,-1-1,1 1,-1-1,0 0,1 0,-1 0,7-5,-12 6,0 1,0-1,0 0,-1 1,1-1,0 0,0 1,-1-1,1 1,0-1,-1 1,1-1,-1 1,1-1,-1 1,1-1,-1 1,1-1,-1 1,1 0,-1-1,1 1,-1 0,1 0,-1-1,0 1,1 0,-1 0,0 0,1 0,-1 0,0 0,1 0,-1 0,-1 0,-27-5,-77-1,68 5,1-2,-67-12,49 3,-2 3,-90-3,-117 13,101 2,-6-2,12 2,-256-27,263 6,-211 3,321 15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8-23T04:25:31.03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1189 3092 24575,'-27'-6'0,"6"-7"0,0 0 0,1-1 0,1-2 0,1 1 0,0-2 0,-18-22 0,5 7 0,-19-18 0,-2 3 0,-110-78 0,93 80 0,-156-108 0,194 129 0,0-2 0,3-1 0,0-1 0,-43-56 0,54 57 0,-20-42 0,26 45 0,-2 1 0,-1 0 0,-16-21 0,16 27 0,2-1 0,0 1 0,1-2 0,1 0 0,0 0 0,2-1 0,-9-27 0,13 32 0,0-1 0,2 1 0,0 0 0,0-1 0,2 0 0,0 1 0,0-1 0,2 1 0,0-1 0,1 1 0,4-16 0,6-13 0,-2-1 0,-2 0 0,-2 0 0,1-74 0,-6 99 0,1 1 0,1-1 0,0 0 0,2 1 0,0 0 0,1 0 0,16-30 0,11-32 0,67-267 0,-69 224 0,-28 113 0,0-1 0,1 1 0,0 0 0,0 0 0,2 1 0,-1 0 0,1 0 0,1 0 0,-1 1 0,2 0 0,-1 1 0,1 0 0,1 0 0,-1 1 0,18-10 0,-10 7 0,0 1 0,1 1 0,0 1 0,1 0 0,-1 1 0,1 1 0,1 1 0,35-3 0,18 4 0,-29 2 0,1-2 0,46-10 0,85-19 0,-99 21 0,-1-3 0,-1-4 0,143-53 0,-195 59 0,0-1 0,30-24 0,28-15 0,-50 38 0,1 2 0,1 0 0,-1 3 0,36-7 0,-23 6 0,59-21 0,-40 4 0,-42 16 0,0 2 0,1 0 0,1 2 0,-1 0 0,28-4 0,-1 8 0,-1 1 0,89 9 0,100 28 0,-132-18 0,-51-8 0,0 3 0,-1 2 0,0 2 0,76 35 0,1 7 0,3-6 0,173 42 0,-87-39-1365,-139-32-5461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8-23T04:25:31.562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69 1 24575,'0'4'0,"0"11"0,0 12 0,0 5 0,0 11 0,0 2 0,0-1 0,0 4 0,-5-1 0,-1-4 0,0 0 0,-7-8 0,-2-5 0,1 1 0,4-6-8191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8-23T04:25:33.71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4008 0 24575,'-6'2'0,"1"-1"0,-1 1 0,1 0 0,-1 1 0,1-1 0,0 1 0,-9 7 0,-2-1 0,-4 3 0,1 1 0,0 1 0,1 0 0,1 1 0,0 1 0,-29 36 0,-72 123 0,39-54 0,64-96 0,2 0 0,0 0 0,1 1 0,2 1 0,-8 32 0,6-21 0,-25 55 0,33-85 0,0-1 0,-1 0 0,1 0 0,-1 0 0,-1 0 0,1-1 0,-1 0 0,0 0 0,-1 0 0,1-1 0,-1 0 0,0 0 0,0-1 0,-1 0 0,1 0 0,-1 0 0,0-1 0,0-1 0,0 1 0,0-1 0,-1 0 0,1-1 0,0 0 0,-1-1 0,1 1 0,-10-2 0,-2 1 0,1 2 0,0 0 0,0 2 0,0 0 0,1 1 0,-1 0 0,1 2 0,-34 17 0,-3 7 0,-70 52 0,70-45 0,9-6 0,16-10 0,-55 29 0,73-45 0,0-1 0,-1 0 0,0-1 0,0 0 0,0-1 0,0-1 0,-1 0 0,-16 0 0,-48-3 0,42 0 0,-47 3 0,70 0 0,0 0 0,0 0 0,1 2 0,-1-1 0,1 2 0,0-1 0,-16 10 0,-29 20 0,41-23 0,0 0 0,-1-1 0,-1-1 0,1-1 0,-1-1 0,-1 0 0,-26 6 0,8-10 0,0-1 0,-1-1 0,1-3 0,0-1 0,-57-11 0,85 12 0,-74-6 0,-1 3 0,-100 7 0,-67-3 0,75-22 0,116 13 0,-112-6 0,-420 18 0,590-2 0,-5 0 0,0 0 0,1 0 0,-1 0 0,0 0 0,1 1 0,-1 0 0,1 1 0,-1-1 0,1 1 0,-1 1 0,1-1 0,-11 7 0,17-9 1,-1 0 0,1 1 0,0-1 0,-1 0 1,1 0-1,0 1 0,-1-1 0,1 0 0,0 0 0,-1 1 0,1-1 0,0 0 0,0 1 0,-1-1 0,1 1 0,0-1 0,0 0 0,0 1 0,0-1 0,0 1 0,0-1 0,-1 0 0,1 1 0,0-1 0,0 1 1,0-1-1,0 1 0,0-1 0,1 0 0,-1 1 0,0-1 0,0 1 0,0-1 0,0 0 0,0 1 0,0-1 0,1 1 0,-1-1 0,0 0 0,0 1 0,1-1 0,-1 0 0,0 1 0,0-1 0,1 0 1,-1 0-1,0 1 0,1-1 0,-1 0 0,1 0 0,-1 0 0,0 1 0,1-1 0,-1 0 0,0 0 0,1 0 0,-1 0 0,1 0 0,-1 0 0,1 0 0,28 8-1229,-28-8 1027,29 5-6625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1D7F4-E1A5-4D39-C5F9-4E3E23CF96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EB16A2-B873-C79D-46E3-5F7C1CA17D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6BEBF5-13D4-F437-7D93-629561AA6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D9CCF-C056-4CD9-A8F8-394C7240B7E9}" type="datetimeFigureOut">
              <a:rPr lang="en-US" smtClean="0"/>
              <a:t>8/23/2024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71702-7C9E-4C2E-1A75-A7EB13EA3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70B481-601C-B1E1-7887-210727111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84CBF-506D-43F1-A8B8-A21C004F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334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1884D9-1A66-64B5-DF0D-CC717777C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3DF227-7C15-618C-DBC6-5E4366B549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845EE-D448-A5D4-E0C0-F22A6A8FB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D9CCF-C056-4CD9-A8F8-394C7240B7E9}" type="datetimeFigureOut">
              <a:rPr lang="en-US" smtClean="0"/>
              <a:t>8/23/2024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2A44CD-C72C-F115-F60D-B0AA7FC82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E756BA-63CA-26B9-B510-C5DDAB251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84CBF-506D-43F1-A8B8-A21C004F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768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36100FB-E55F-607E-1829-600B43A036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D304D4-3D24-5887-E831-9C476B905E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2A2852-0DCA-D708-7F84-48237D7C0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D9CCF-C056-4CD9-A8F8-394C7240B7E9}" type="datetimeFigureOut">
              <a:rPr lang="en-US" smtClean="0"/>
              <a:t>8/23/2024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63543B-100B-4CE6-542E-9CA9E9809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0FF91E-81D4-4955-D952-4CA6B60D4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84CBF-506D-43F1-A8B8-A21C004F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603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1267C-2E83-5A23-5B4A-FBD44A030F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1AEC1A-E085-C39D-534B-1A17F5145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1F8A61-6D23-9CE3-AB47-EA58241C2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D9CCF-C056-4CD9-A8F8-394C7240B7E9}" type="datetimeFigureOut">
              <a:rPr lang="en-US" smtClean="0"/>
              <a:t>8/23/2024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8A386B-3620-5C4E-3914-5E23108B2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64B179-47EF-BA5A-CD1B-D0DE02D44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84CBF-506D-43F1-A8B8-A21C004F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205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1E580D-E2AC-21DA-63FE-31DB2D6B39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07F27E-CB2D-9289-0CC7-8ED97F6F0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573133-17A4-E5B5-B5B7-02017AF2F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D9CCF-C056-4CD9-A8F8-394C7240B7E9}" type="datetimeFigureOut">
              <a:rPr lang="en-US" smtClean="0"/>
              <a:t>8/23/2024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9BB3B6-F470-4EF1-EBD9-DEF78039F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BFF8BE-FF9C-6A68-2F61-942E4501B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84CBF-506D-43F1-A8B8-A21C004F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297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BA2D72-4517-D9B3-F479-E3F65ADAB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C60562-DCFC-A1E5-E79F-83CBA826DC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90253B-4B41-F6D4-1533-A1CAE63E44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44708D-1818-B890-1A9E-E6B1B294E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D9CCF-C056-4CD9-A8F8-394C7240B7E9}" type="datetimeFigureOut">
              <a:rPr lang="en-US" smtClean="0"/>
              <a:t>8/23/2024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5B768B-A4A8-A5A9-0EFF-09CC1FE4C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8627A2-7C1E-910A-FBF6-1533E486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84CBF-506D-43F1-A8B8-A21C004F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842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BDB0A-42C9-21A3-405B-C60009134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61BCFE-F8E8-29EE-0556-7433D5DA6F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9490FC-754B-5B9D-9364-0A964EBF0B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2023FD3-0A99-2C8C-8308-EF6BBB8D9C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E485E8-524D-C996-837D-770D43E8CC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D0B466-98CE-4B36-AF8D-4F45DBCFC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D9CCF-C056-4CD9-A8F8-394C7240B7E9}" type="datetimeFigureOut">
              <a:rPr lang="en-US" smtClean="0"/>
              <a:t>8/23/2024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9BFDBB-6486-BB33-15DD-4B398EFD5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99486FC-AAC7-F00E-76E1-FA413390E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84CBF-506D-43F1-A8B8-A21C004F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856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921D8A-D372-ABC1-F94D-78AA0B186C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B2E82F0-B939-47AF-0BC2-C269BE839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D9CCF-C056-4CD9-A8F8-394C7240B7E9}" type="datetimeFigureOut">
              <a:rPr lang="en-US" smtClean="0"/>
              <a:t>8/23/2024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A682B6-12B6-BA73-C167-C8B9A262C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10821E-0D12-AEA5-52E7-4BD9D9102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84CBF-506D-43F1-A8B8-A21C004F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500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B52DEC7-C1C3-3384-E4D8-3E2AC9C29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D9CCF-C056-4CD9-A8F8-394C7240B7E9}" type="datetimeFigureOut">
              <a:rPr lang="en-US" smtClean="0"/>
              <a:t>8/23/2024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74E0AE4-A2E6-DA84-8FBC-46EBB2D61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6D5C45-B07E-3550-429D-C9F3ADDCC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84CBF-506D-43F1-A8B8-A21C004F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689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ABD0E-F01F-71ED-BA93-8E5F66D632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CF2FC4-1BA3-398F-1EDE-2D078056E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98F2C7-F20D-0438-749B-8A83177771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665F99-AF8B-384C-A963-4DF849678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D9CCF-C056-4CD9-A8F8-394C7240B7E9}" type="datetimeFigureOut">
              <a:rPr lang="en-US" smtClean="0"/>
              <a:t>8/23/2024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36E4C8-3DC2-5A51-1516-C166331EF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7D4901-3CBB-17A2-75F5-475FCD67C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84CBF-506D-43F1-A8B8-A21C004F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135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3DCCEE-B010-26BE-0DE8-95F98C85B1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16E05C8-C7B8-6B6C-21F0-27F4DA0F91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8815E9-69F3-5E7C-5405-A1F28EAF84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2DFE6E-6646-DF5C-7E39-6DDF7A5E4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D9CCF-C056-4CD9-A8F8-394C7240B7E9}" type="datetimeFigureOut">
              <a:rPr lang="en-US" smtClean="0"/>
              <a:t>8/23/2024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DEB3E0-0722-0847-42E8-0C74ACB84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0ACDE2-184E-5ACE-A271-79C25F05E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84CBF-506D-43F1-A8B8-A21C004F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403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A798D9-3226-8726-0C64-B3B6CB8E7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F2320E-DDD4-73A0-A712-E687322793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3853C4-AF28-DDB3-A7EA-6CD1FB6022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CBD9CCF-C056-4CD9-A8F8-394C7240B7E9}" type="datetimeFigureOut">
              <a:rPr lang="en-US" smtClean="0"/>
              <a:t>8/23/2024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830E04-4061-30B1-50DB-0A350CD2D0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CBD9FD-6EB3-2EF1-377C-351F34F412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084CBF-506D-43F1-A8B8-A21C004FE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60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customXml" Target="../ink/ink6.xml"/><Relationship Id="rId18" Type="http://schemas.openxmlformats.org/officeDocument/2006/relationships/image" Target="../media/image9.png"/><Relationship Id="rId26" Type="http://schemas.openxmlformats.org/officeDocument/2006/relationships/image" Target="../media/image13.png"/><Relationship Id="rId3" Type="http://schemas.openxmlformats.org/officeDocument/2006/relationships/customXml" Target="../ink/ink1.xml"/><Relationship Id="rId21" Type="http://schemas.openxmlformats.org/officeDocument/2006/relationships/customXml" Target="../ink/ink10.xml"/><Relationship Id="rId7" Type="http://schemas.openxmlformats.org/officeDocument/2006/relationships/customXml" Target="../ink/ink3.xml"/><Relationship Id="rId12" Type="http://schemas.openxmlformats.org/officeDocument/2006/relationships/image" Target="../media/image6.png"/><Relationship Id="rId17" Type="http://schemas.openxmlformats.org/officeDocument/2006/relationships/customXml" Target="../ink/ink8.xml"/><Relationship Id="rId25" Type="http://schemas.openxmlformats.org/officeDocument/2006/relationships/customXml" Target="../ink/ink12.xml"/><Relationship Id="rId2" Type="http://schemas.openxmlformats.org/officeDocument/2006/relationships/image" Target="../media/image1.png"/><Relationship Id="rId16" Type="http://schemas.openxmlformats.org/officeDocument/2006/relationships/image" Target="../media/image8.png"/><Relationship Id="rId20" Type="http://schemas.openxmlformats.org/officeDocument/2006/relationships/image" Target="../media/image10.png"/><Relationship Id="rId29" Type="http://schemas.openxmlformats.org/officeDocument/2006/relationships/customXml" Target="../ink/ink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11" Type="http://schemas.openxmlformats.org/officeDocument/2006/relationships/customXml" Target="../ink/ink5.xml"/><Relationship Id="rId24" Type="http://schemas.openxmlformats.org/officeDocument/2006/relationships/image" Target="../media/image12.png"/><Relationship Id="rId32" Type="http://schemas.openxmlformats.org/officeDocument/2006/relationships/image" Target="../media/image16.png"/><Relationship Id="rId5" Type="http://schemas.openxmlformats.org/officeDocument/2006/relationships/customXml" Target="../ink/ink2.xml"/><Relationship Id="rId15" Type="http://schemas.openxmlformats.org/officeDocument/2006/relationships/customXml" Target="../ink/ink7.xml"/><Relationship Id="rId23" Type="http://schemas.openxmlformats.org/officeDocument/2006/relationships/customXml" Target="../ink/ink11.xml"/><Relationship Id="rId28" Type="http://schemas.openxmlformats.org/officeDocument/2006/relationships/image" Target="../media/image14.png"/><Relationship Id="rId10" Type="http://schemas.openxmlformats.org/officeDocument/2006/relationships/image" Target="../media/image5.png"/><Relationship Id="rId19" Type="http://schemas.openxmlformats.org/officeDocument/2006/relationships/customXml" Target="../ink/ink9.xml"/><Relationship Id="rId31" Type="http://schemas.openxmlformats.org/officeDocument/2006/relationships/customXml" Target="../ink/ink15.xml"/><Relationship Id="rId4" Type="http://schemas.openxmlformats.org/officeDocument/2006/relationships/image" Target="../media/image2.png"/><Relationship Id="rId9" Type="http://schemas.openxmlformats.org/officeDocument/2006/relationships/customXml" Target="../ink/ink4.xml"/><Relationship Id="rId14" Type="http://schemas.openxmlformats.org/officeDocument/2006/relationships/image" Target="../media/image7.png"/><Relationship Id="rId22" Type="http://schemas.openxmlformats.org/officeDocument/2006/relationships/image" Target="../media/image11.png"/><Relationship Id="rId27" Type="http://schemas.openxmlformats.org/officeDocument/2006/relationships/customXml" Target="../ink/ink13.xml"/><Relationship Id="rId30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EA1A29-68A9-D7F0-DFEB-FAC1F1662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728ECAD-34A7-6624-0FA0-26E9B18EEF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62953" cy="6858000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F75BCC0B-C759-C461-FF30-A20E756E6439}"/>
                  </a:ext>
                </a:extLst>
              </p14:cNvPr>
              <p14:cNvContentPartPr/>
              <p14:nvPr/>
            </p14:nvContentPartPr>
            <p14:xfrm>
              <a:off x="10623637" y="1014476"/>
              <a:ext cx="1206360" cy="136440"/>
            </p14:xfrm>
          </p:contentPart>
        </mc:Choice>
        <mc:Fallback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F75BCC0B-C759-C461-FF30-A20E756E6439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569997" y="906476"/>
                <a:ext cx="1314000" cy="352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00C42646-6074-8326-1BDF-340CB61DDF7B}"/>
                  </a:ext>
                </a:extLst>
              </p14:cNvPr>
              <p14:cNvContentPartPr/>
              <p14:nvPr/>
            </p14:nvContentPartPr>
            <p14:xfrm>
              <a:off x="10557037" y="1273676"/>
              <a:ext cx="1056600" cy="38880"/>
            </p14:xfrm>
          </p:contentPart>
        </mc:Choice>
        <mc:Fallback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00C42646-6074-8326-1BDF-340CB61DDF7B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0503397" y="1165676"/>
                <a:ext cx="1164240" cy="254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782C7D69-C239-AD27-0BBA-B365AA854651}"/>
                  </a:ext>
                </a:extLst>
              </p14:cNvPr>
              <p14:cNvContentPartPr/>
              <p14:nvPr/>
            </p14:nvContentPartPr>
            <p14:xfrm>
              <a:off x="2460277" y="952196"/>
              <a:ext cx="4320" cy="360"/>
            </p14:xfrm>
          </p:contentPart>
        </mc:Choice>
        <mc:Fallback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782C7D69-C239-AD27-0BBA-B365AA854651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406637" y="844556"/>
                <a:ext cx="11196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0D049171-A79B-4296-7FF4-E2905AA47375}"/>
                  </a:ext>
                </a:extLst>
              </p14:cNvPr>
              <p14:cNvContentPartPr/>
              <p14:nvPr/>
            </p14:nvContentPartPr>
            <p14:xfrm>
              <a:off x="1728504" y="744624"/>
              <a:ext cx="479880" cy="78840"/>
            </p14:xfrm>
          </p:contentPart>
        </mc:Choice>
        <mc:Fallback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0D049171-A79B-4296-7FF4-E2905AA47375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674504" y="636984"/>
                <a:ext cx="587520" cy="294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7D79C5A9-410B-2AC4-7C1C-7430AD857449}"/>
                  </a:ext>
                </a:extLst>
              </p14:cNvPr>
              <p14:cNvContentPartPr/>
              <p14:nvPr/>
            </p14:nvContentPartPr>
            <p14:xfrm>
              <a:off x="1734264" y="502344"/>
              <a:ext cx="643320" cy="38160"/>
            </p14:xfrm>
          </p:contentPart>
        </mc:Choice>
        <mc:Fallback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7D79C5A9-410B-2AC4-7C1C-7430AD857449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1680624" y="394344"/>
                <a:ext cx="750960" cy="253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107C8C00-7779-8C84-0679-3E87C9A7FBDC}"/>
                  </a:ext>
                </a:extLst>
              </p14:cNvPr>
              <p14:cNvContentPartPr/>
              <p14:nvPr/>
            </p14:nvContentPartPr>
            <p14:xfrm>
              <a:off x="10570464" y="795024"/>
              <a:ext cx="1238400" cy="111240"/>
            </p14:xfrm>
          </p:contentPart>
        </mc:Choice>
        <mc:Fallback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107C8C00-7779-8C84-0679-3E87C9A7FBDC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10516824" y="687024"/>
                <a:ext cx="1346040" cy="326880"/>
              </a:xfrm>
              <a:prstGeom prst="rect">
                <a:avLst/>
              </a:prstGeom>
            </p:spPr>
          </p:pic>
        </mc:Fallback>
      </mc:AlternateContent>
      <p:grpSp>
        <p:nvGrpSpPr>
          <p:cNvPr id="19" name="Group 18">
            <a:extLst>
              <a:ext uri="{FF2B5EF4-FFF2-40B4-BE49-F238E27FC236}">
                <a16:creationId xmlns:a16="http://schemas.microsoft.com/office/drawing/2014/main" id="{C801013E-781F-A719-0556-A423B4A1A1D5}"/>
              </a:ext>
            </a:extLst>
          </p:cNvPr>
          <p:cNvGrpSpPr/>
          <p:nvPr/>
        </p:nvGrpSpPr>
        <p:grpSpPr>
          <a:xfrm>
            <a:off x="3810024" y="480744"/>
            <a:ext cx="8275933" cy="1357772"/>
            <a:chOff x="3810024" y="480744"/>
            <a:chExt cx="8275933" cy="1357772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5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3AE3C527-82CE-20B5-8C20-C4FBA79565FE}"/>
                    </a:ext>
                  </a:extLst>
                </p14:cNvPr>
                <p14:cNvContentPartPr/>
                <p14:nvPr/>
              </p14:nvContentPartPr>
              <p14:xfrm>
                <a:off x="10299997" y="725036"/>
                <a:ext cx="1456920" cy="1113480"/>
              </p14:xfrm>
            </p:contentPart>
          </mc:Choice>
          <mc:Fallback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3AE3C527-82CE-20B5-8C20-C4FBA79565FE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10293877" y="718916"/>
                  <a:ext cx="1469160" cy="112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0A60911B-903B-3A33-6BF5-E4CEE7D9C9A2}"/>
                    </a:ext>
                  </a:extLst>
                </p14:cNvPr>
                <p14:cNvContentPartPr/>
                <p14:nvPr/>
              </p14:nvContentPartPr>
              <p14:xfrm>
                <a:off x="12060757" y="1027076"/>
                <a:ext cx="25200" cy="185040"/>
              </p14:xfrm>
            </p:contentPart>
          </mc:Choice>
          <mc:Fallback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0A60911B-903B-3A33-6BF5-E4CEE7D9C9A2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12054637" y="1020956"/>
                  <a:ext cx="37440" cy="197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AB72A107-DED9-7140-560B-6815FF199DB7}"/>
                    </a:ext>
                  </a:extLst>
                </p14:cNvPr>
                <p14:cNvContentPartPr/>
                <p14:nvPr/>
              </p14:nvContentPartPr>
              <p14:xfrm>
                <a:off x="10567117" y="1225076"/>
                <a:ext cx="1442880" cy="500760"/>
              </p14:xfrm>
            </p:contentPart>
          </mc:Choice>
          <mc:Fallback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AB72A107-DED9-7140-560B-6815FF199DB7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10560997" y="1218956"/>
                  <a:ext cx="1455120" cy="513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658DC459-87CD-1033-77E1-984EA3CEDE3E}"/>
                    </a:ext>
                  </a:extLst>
                </p14:cNvPr>
                <p14:cNvContentPartPr/>
                <p14:nvPr/>
              </p14:nvContentPartPr>
              <p14:xfrm>
                <a:off x="3810024" y="480744"/>
                <a:ext cx="6596640" cy="522360"/>
              </p14:xfrm>
            </p:contentPart>
          </mc:Choice>
          <mc:Fallback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658DC459-87CD-1033-77E1-984EA3CEDE3E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3803904" y="474624"/>
                  <a:ext cx="6608880" cy="5346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C15B46F4-D121-1ECA-7AF3-D231E0AB8B7A}"/>
              </a:ext>
            </a:extLst>
          </p:cNvPr>
          <p:cNvGrpSpPr/>
          <p:nvPr/>
        </p:nvGrpSpPr>
        <p:grpSpPr>
          <a:xfrm>
            <a:off x="2596824" y="474984"/>
            <a:ext cx="1225440" cy="219960"/>
            <a:chOff x="2596824" y="474984"/>
            <a:chExt cx="1225440" cy="2199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3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B23F47A8-EA29-8D0D-CC43-328DF6183D1C}"/>
                    </a:ext>
                  </a:extLst>
                </p14:cNvPr>
                <p14:cNvContentPartPr/>
                <p14:nvPr/>
              </p14:nvContentPartPr>
              <p14:xfrm>
                <a:off x="2615904" y="496584"/>
                <a:ext cx="1206360" cy="198360"/>
              </p14:xfrm>
            </p:contentPart>
          </mc:Choice>
          <mc:Fallback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B23F47A8-EA29-8D0D-CC43-328DF6183D1C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2609784" y="490464"/>
                  <a:ext cx="1218600" cy="210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4ED18D1B-F72E-377E-A55C-5A06B3C5A6E9}"/>
                    </a:ext>
                  </a:extLst>
                </p14:cNvPr>
                <p14:cNvContentPartPr/>
                <p14:nvPr/>
              </p14:nvContentPartPr>
              <p14:xfrm>
                <a:off x="2596824" y="474984"/>
                <a:ext cx="360" cy="360"/>
              </p14:xfrm>
            </p:contentPart>
          </mc:Choice>
          <mc:Fallback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4ED18D1B-F72E-377E-A55C-5A06B3C5A6E9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2590704" y="468864"/>
                  <a:ext cx="12600" cy="126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7">
            <p14:nvContentPartPr>
              <p14:cNvPr id="23" name="Ink 22">
                <a:extLst>
                  <a:ext uri="{FF2B5EF4-FFF2-40B4-BE49-F238E27FC236}">
                    <a16:creationId xmlns:a16="http://schemas.microsoft.com/office/drawing/2014/main" id="{B1D871BC-B711-491F-2160-1EE72BDA4B2A}"/>
                  </a:ext>
                </a:extLst>
              </p14:cNvPr>
              <p14:cNvContentPartPr/>
              <p14:nvPr/>
            </p14:nvContentPartPr>
            <p14:xfrm>
              <a:off x="2372904" y="774864"/>
              <a:ext cx="1421640" cy="75960"/>
            </p14:xfrm>
          </p:contentPart>
        </mc:Choice>
        <mc:Fallback>
          <p:pic>
            <p:nvPicPr>
              <p:cNvPr id="23" name="Ink 22">
                <a:extLst>
                  <a:ext uri="{FF2B5EF4-FFF2-40B4-BE49-F238E27FC236}">
                    <a16:creationId xmlns:a16="http://schemas.microsoft.com/office/drawing/2014/main" id="{B1D871BC-B711-491F-2160-1EE72BDA4B2A}"/>
                  </a:ext>
                </a:extLst>
              </p:cNvPr>
              <p:cNvPicPr/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2366784" y="768744"/>
                <a:ext cx="1433880" cy="88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9">
            <p14:nvContentPartPr>
              <p14:cNvPr id="24" name="Ink 23">
                <a:extLst>
                  <a:ext uri="{FF2B5EF4-FFF2-40B4-BE49-F238E27FC236}">
                    <a16:creationId xmlns:a16="http://schemas.microsoft.com/office/drawing/2014/main" id="{6059EAC1-E408-5A64-5FC1-7D68E52234C9}"/>
                  </a:ext>
                </a:extLst>
              </p14:cNvPr>
              <p14:cNvContentPartPr/>
              <p14:nvPr/>
            </p14:nvContentPartPr>
            <p14:xfrm>
              <a:off x="1572984" y="746784"/>
              <a:ext cx="614520" cy="479880"/>
            </p14:xfrm>
          </p:contentPart>
        </mc:Choice>
        <mc:Fallback>
          <p:pic>
            <p:nvPicPr>
              <p:cNvPr id="24" name="Ink 23">
                <a:extLst>
                  <a:ext uri="{FF2B5EF4-FFF2-40B4-BE49-F238E27FC236}">
                    <a16:creationId xmlns:a16="http://schemas.microsoft.com/office/drawing/2014/main" id="{6059EAC1-E408-5A64-5FC1-7D68E52234C9}"/>
                  </a:ext>
                </a:extLst>
              </p:cNvPr>
              <p:cNvPicPr/>
              <p:nvPr/>
            </p:nvPicPr>
            <p:blipFill>
              <a:blip r:embed="rId30"/>
              <a:stretch>
                <a:fillRect/>
              </a:stretch>
            </p:blipFill>
            <p:spPr>
              <a:xfrm>
                <a:off x="1566864" y="740664"/>
                <a:ext cx="626760" cy="492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1">
            <p14:nvContentPartPr>
              <p14:cNvPr id="25" name="Ink 24">
                <a:extLst>
                  <a:ext uri="{FF2B5EF4-FFF2-40B4-BE49-F238E27FC236}">
                    <a16:creationId xmlns:a16="http://schemas.microsoft.com/office/drawing/2014/main" id="{A8068E95-E8DC-E887-6182-E6349B7B4ED9}"/>
                  </a:ext>
                </a:extLst>
              </p14:cNvPr>
              <p14:cNvContentPartPr/>
              <p14:nvPr/>
            </p14:nvContentPartPr>
            <p14:xfrm>
              <a:off x="3224664" y="1066824"/>
              <a:ext cx="615960" cy="351000"/>
            </p14:xfrm>
          </p:contentPart>
        </mc:Choice>
        <mc:Fallback>
          <p:pic>
            <p:nvPicPr>
              <p:cNvPr id="25" name="Ink 24">
                <a:extLst>
                  <a:ext uri="{FF2B5EF4-FFF2-40B4-BE49-F238E27FC236}">
                    <a16:creationId xmlns:a16="http://schemas.microsoft.com/office/drawing/2014/main" id="{A8068E95-E8DC-E887-6182-E6349B7B4ED9}"/>
                  </a:ext>
                </a:extLst>
              </p:cNvPr>
              <p:cNvPicPr/>
              <p:nvPr/>
            </p:nvPicPr>
            <p:blipFill>
              <a:blip r:embed="rId32"/>
              <a:stretch>
                <a:fillRect/>
              </a:stretch>
            </p:blipFill>
            <p:spPr>
              <a:xfrm>
                <a:off x="3218544" y="1060704"/>
                <a:ext cx="628200" cy="363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9582549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Steve Edwards</dc:creator>
  <cp:keywords>Aha;Feedback;PI Vision</cp:keywords>
  <cp:lastModifiedBy>Steve Edwards</cp:lastModifiedBy>
  <cp:revision>1</cp:revision>
  <dcterms:created xsi:type="dcterms:W3CDTF">2024-08-23T04:21:02Z</dcterms:created>
  <dcterms:modified xsi:type="dcterms:W3CDTF">2024-08-23T04:53:23Z</dcterms:modified>
</cp:coreProperties>
</file>